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0" r:id="rId4"/>
    <p:sldId id="256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8" autoAdjust="0"/>
    <p:restoredTop sz="94660"/>
  </p:normalViewPr>
  <p:slideViewPr>
    <p:cSldViewPr snapToGrid="0">
      <p:cViewPr>
        <p:scale>
          <a:sx n="75" d="100"/>
          <a:sy n="75" d="100"/>
        </p:scale>
        <p:origin x="-87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9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1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0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593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6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09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7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5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62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7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2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CF1A2-6279-4877-80F8-30FA44B785D6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2B43F-6869-4135-ABED-E17BF4709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2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forge.hl7.org/gf/project/cbcc/frs/" TargetMode="External"/><Relationship Id="rId2" Type="http://schemas.openxmlformats.org/officeDocument/2006/relationships/hyperlink" Target="http://tonycalice.wikispaces.com/CDAR2+Analysi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CDA R2 Brief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Spreadsheet, Best Practices, Status Update</a:t>
            </a:r>
          </a:p>
          <a:p>
            <a:endParaRPr lang="en-US" dirty="0"/>
          </a:p>
          <a:p>
            <a:r>
              <a:rPr lang="en-US" dirty="0" smtClean="0"/>
              <a:t>May 2013 - </a:t>
            </a:r>
            <a:r>
              <a:rPr lang="en-US" b="1" dirty="0"/>
              <a:t>Implementation Guide for CDA Release 2.0</a:t>
            </a:r>
          </a:p>
          <a:p>
            <a:r>
              <a:rPr lang="en-US" b="1" dirty="0"/>
              <a:t>Privacy Consent Directive Document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67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on the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http://tonycalice.wikispaces.com/CDAR2+Analysis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http://gforge.hl7.org/gf/project/cbcc/frs/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00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Way to Implement: CDAR2 Header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1464822"/>
            <a:ext cx="5848255" cy="508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302310" y="236992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recordTarget</a:t>
            </a:r>
            <a:endParaRPr lang="en-US" dirty="0" smtClean="0"/>
          </a:p>
          <a:p>
            <a:r>
              <a:rPr lang="en-US" dirty="0" err="1" smtClean="0"/>
              <a:t>ClinicalDocument</a:t>
            </a:r>
            <a:r>
              <a:rPr lang="en-US" dirty="0" smtClean="0"/>
              <a:t>/custodian</a:t>
            </a:r>
          </a:p>
          <a:p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informationRecipient</a:t>
            </a:r>
            <a:endParaRPr lang="en-US" dirty="0" smtClean="0"/>
          </a:p>
          <a:p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legalAuthenticator</a:t>
            </a:r>
            <a:endParaRPr lang="en-US" dirty="0" smtClean="0"/>
          </a:p>
          <a:p>
            <a:r>
              <a:rPr lang="en-US" dirty="0" err="1" smtClean="0"/>
              <a:t>ClinicalDocument</a:t>
            </a:r>
            <a:r>
              <a:rPr lang="en-US" dirty="0" smtClean="0"/>
              <a:t>/authenticator</a:t>
            </a:r>
          </a:p>
          <a:p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documentationOf</a:t>
            </a:r>
            <a:r>
              <a:rPr lang="en-US" dirty="0" smtClean="0"/>
              <a:t>/</a:t>
            </a:r>
            <a:r>
              <a:rPr lang="en-US" dirty="0" err="1" smtClean="0"/>
              <a:t>serviceEvent</a:t>
            </a:r>
            <a:endParaRPr lang="en-US" dirty="0" smtClean="0"/>
          </a:p>
          <a:p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relatedDocument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02310" y="1690688"/>
            <a:ext cx="3695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Relevance to Consent2share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8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946464" y="1094184"/>
            <a:ext cx="4855313" cy="1926431"/>
            <a:chOff x="436562" y="842963"/>
            <a:chExt cx="10756051" cy="504586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562" y="842963"/>
              <a:ext cx="10756051" cy="49990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 rot="16200000">
              <a:off x="1525588" y="3599656"/>
              <a:ext cx="1019175" cy="504825"/>
            </a:xfrm>
            <a:prstGeom prst="rightArrow">
              <a:avLst>
                <a:gd name="adj1" fmla="val 50000"/>
                <a:gd name="adj2" fmla="val 50472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" name="Picture 17" descr="CPCD DAM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044" y="4361656"/>
              <a:ext cx="2103437" cy="1527175"/>
            </a:xfrm>
            <a:prstGeom prst="rect">
              <a:avLst/>
            </a:prstGeom>
            <a:noFill/>
            <a:ln w="9525">
              <a:solidFill>
                <a:srgbClr val="96969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5477227" y="3780944"/>
            <a:ext cx="2768600" cy="2108200"/>
            <a:chOff x="863600" y="266700"/>
            <a:chExt cx="10439402" cy="6270712"/>
          </a:xfrm>
        </p:grpSpPr>
        <p:pic>
          <p:nvPicPr>
            <p:cNvPr id="9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7601" y="349980"/>
              <a:ext cx="9931400" cy="6104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863600" y="266700"/>
              <a:ext cx="2501900" cy="2501900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997700" y="1676400"/>
              <a:ext cx="4305302" cy="4861012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 to Consent2share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recordTarget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ClinicalDocument</a:t>
            </a:r>
            <a:r>
              <a:rPr lang="en-US" dirty="0" smtClean="0"/>
              <a:t>/custodian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informationRecipient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legalAuthenticator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ClinicalDocument</a:t>
            </a:r>
            <a:r>
              <a:rPr lang="en-US" dirty="0" smtClean="0"/>
              <a:t>/authenticator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documentationOf</a:t>
            </a:r>
            <a:r>
              <a:rPr lang="en-US" dirty="0" smtClean="0"/>
              <a:t>/</a:t>
            </a:r>
            <a:r>
              <a:rPr lang="en-US" dirty="0" err="1" smtClean="0"/>
              <a:t>serviceEvent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ClinicalDocument</a:t>
            </a:r>
            <a:r>
              <a:rPr lang="en-US" dirty="0" smtClean="0"/>
              <a:t>/</a:t>
            </a:r>
            <a:r>
              <a:rPr lang="en-US" dirty="0" err="1" smtClean="0"/>
              <a:t>relatedDocument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86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DA deriv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312862"/>
            <a:ext cx="7655679" cy="484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Ways to Implement Detail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00800" y="4737100"/>
            <a:ext cx="1143000" cy="698500"/>
          </a:xfrm>
          <a:prstGeom prst="rect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417971" y="5473698"/>
            <a:ext cx="1143000" cy="698500"/>
          </a:xfrm>
          <a:prstGeom prst="rect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72300" y="4102100"/>
            <a:ext cx="172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Standalone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41013" y="4901684"/>
            <a:ext cx="172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Embedded</a:t>
            </a:r>
          </a:p>
        </p:txBody>
      </p:sp>
    </p:spTree>
    <p:extLst>
      <p:ext uri="{BB962C8B-B14F-4D97-AF65-F5344CB8AC3E}">
        <p14:creationId xmlns:p14="http://schemas.microsoft.com/office/powerpoint/2010/main" val="15475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Record Independent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Standalone Component within CDA just like any of the other main components in a CCD (</a:t>
            </a:r>
            <a:r>
              <a:rPr lang="en-US" dirty="0" err="1" smtClean="0"/>
              <a:t>ie</a:t>
            </a:r>
            <a:r>
              <a:rPr lang="en-US" dirty="0" smtClean="0"/>
              <a:t> Problem, Medication, Allergies, …)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Relevance to the Consent2Share Domain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498" y="1914786"/>
            <a:ext cx="3578225" cy="76782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762498" y="2413000"/>
            <a:ext cx="1016000" cy="1270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762498" y="3963194"/>
            <a:ext cx="1016000" cy="331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065835" y="3507939"/>
            <a:ext cx="5257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&lt;content ID="</a:t>
            </a:r>
            <a:r>
              <a:rPr lang="en-US" dirty="0" err="1" smtClean="0"/>
              <a:t>Patient_Name</a:t>
            </a:r>
            <a:r>
              <a:rPr lang="en-US" dirty="0" smtClean="0"/>
              <a:t>"&gt;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&lt;content ID="permit"&gt;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&lt;content ID="Operation"&gt;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&lt;content ID="</a:t>
            </a:r>
            <a:r>
              <a:rPr lang="en-US" dirty="0" err="1" smtClean="0"/>
              <a:t>ReceiverOrganization</a:t>
            </a:r>
            <a:r>
              <a:rPr lang="en-US" dirty="0" smtClean="0"/>
              <a:t>_#"&gt;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content ID="</a:t>
            </a:r>
            <a:r>
              <a:rPr lang="en-US" dirty="0" err="1" smtClean="0"/>
              <a:t>CustodianOrganization</a:t>
            </a:r>
            <a:r>
              <a:rPr lang="en-US" dirty="0" smtClean="0"/>
              <a:t>"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&lt;content ID="Information_#"&gt;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&lt;content ID="purpose"&gt;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informant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participant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Observation\code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Observation\precondition\criterion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4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145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Microsoft PowerPoint 97-2003 Slide</vt:lpstr>
      <vt:lpstr>CDA R2 Brief</vt:lpstr>
      <vt:lpstr>Resources on the Cloud</vt:lpstr>
      <vt:lpstr>One Way to Implement: CDAR2 Header</vt:lpstr>
      <vt:lpstr>Relevance to Consent2share</vt:lpstr>
      <vt:lpstr>Multiple Ways to Implement Detail</vt:lpstr>
      <vt:lpstr>Health Record Independent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Calice</dc:creator>
  <cp:lastModifiedBy>Tony Calice</cp:lastModifiedBy>
  <cp:revision>7</cp:revision>
  <dcterms:created xsi:type="dcterms:W3CDTF">2013-03-20T12:04:58Z</dcterms:created>
  <dcterms:modified xsi:type="dcterms:W3CDTF">2013-03-20T16:00:20Z</dcterms:modified>
</cp:coreProperties>
</file>